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9" r:id="rId4"/>
    <p:sldId id="258" r:id="rId5"/>
    <p:sldId id="270" r:id="rId6"/>
    <p:sldId id="271" r:id="rId7"/>
    <p:sldId id="259" r:id="rId8"/>
    <p:sldId id="267" r:id="rId9"/>
    <p:sldId id="268" r:id="rId10"/>
    <p:sldId id="260" r:id="rId11"/>
    <p:sldId id="261" r:id="rId12"/>
    <p:sldId id="262" r:id="rId13"/>
    <p:sldId id="272" r:id="rId14"/>
    <p:sldId id="263" r:id="rId15"/>
    <p:sldId id="264" r:id="rId16"/>
    <p:sldId id="265" r:id="rId17"/>
    <p:sldId id="273" r:id="rId18"/>
    <p:sldId id="276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6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A092-9B9E-44F5-AC1D-4ABA408B42CA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4CFAFB5-D4F1-4623-B7FE-27B667FA1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A092-9B9E-44F5-AC1D-4ABA408B42CA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AFB5-D4F1-4623-B7FE-27B667FA1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A092-9B9E-44F5-AC1D-4ABA408B42CA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AFB5-D4F1-4623-B7FE-27B667FA1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A092-9B9E-44F5-AC1D-4ABA408B42CA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AFB5-D4F1-4623-B7FE-27B667FA1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A092-9B9E-44F5-AC1D-4ABA408B42CA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4CFAFB5-D4F1-4623-B7FE-27B667FA1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A092-9B9E-44F5-AC1D-4ABA408B42CA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AFB5-D4F1-4623-B7FE-27B667FA1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A092-9B9E-44F5-AC1D-4ABA408B42CA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AFB5-D4F1-4623-B7FE-27B667FA1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A092-9B9E-44F5-AC1D-4ABA408B42CA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AFB5-D4F1-4623-B7FE-27B667FA1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A092-9B9E-44F5-AC1D-4ABA408B42CA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AFB5-D4F1-4623-B7FE-27B667FA1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A092-9B9E-44F5-AC1D-4ABA408B42CA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FAFB5-D4F1-4623-B7FE-27B667FA1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A092-9B9E-44F5-AC1D-4ABA408B42CA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4CFAFB5-D4F1-4623-B7FE-27B667FA1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5E8A092-9B9E-44F5-AC1D-4ABA408B42CA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4CFAFB5-D4F1-4623-B7FE-27B667FA1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Сварочные технологии</a:t>
            </a:r>
          </a:p>
          <a:p>
            <a:r>
              <a:rPr lang="ru-RU" dirty="0" smtClean="0"/>
              <a:t>Цзямусы- Биробиджан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Международное сотрудничество</a:t>
            </a:r>
            <a:endParaRPr lang="ru-RU" dirty="0"/>
          </a:p>
        </p:txBody>
      </p:sp>
      <p:pic>
        <p:nvPicPr>
          <p:cNvPr id="4" name="Picture 2" descr="C:\Users\kplus79\Desktop\bb78e4558066a84918f452c9f6177b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075432"/>
            <a:ext cx="6408712" cy="35916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kplus79\Desktop\maks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2656"/>
            <a:ext cx="8856530" cy="5907236"/>
          </a:xfrm>
          <a:prstGeom prst="rect">
            <a:avLst/>
          </a:prstGeom>
          <a:noFill/>
        </p:spPr>
      </p:pic>
      <p:pic>
        <p:nvPicPr>
          <p:cNvPr id="4099" name="Picture 3" descr="C:\Users\kplus79\Desktop\kitai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577" y="332656"/>
            <a:ext cx="8856423" cy="5907165"/>
          </a:xfrm>
          <a:prstGeom prst="rect">
            <a:avLst/>
          </a:prstGeom>
          <a:noFill/>
        </p:spPr>
      </p:pic>
      <p:pic>
        <p:nvPicPr>
          <p:cNvPr id="4100" name="Picture 4" descr="C:\Users\kplus79\Desktop\kitai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32656"/>
            <a:ext cx="7606233" cy="6089229"/>
          </a:xfrm>
          <a:prstGeom prst="rect">
            <a:avLst/>
          </a:prstGeom>
          <a:noFill/>
        </p:spPr>
      </p:pic>
      <p:pic>
        <p:nvPicPr>
          <p:cNvPr id="4101" name="Picture 5" descr="C:\Users\kplus79\Desktop\kitai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032" y="332656"/>
            <a:ext cx="8712968" cy="5811481"/>
          </a:xfrm>
          <a:prstGeom prst="rect">
            <a:avLst/>
          </a:prstGeom>
          <a:noFill/>
        </p:spPr>
      </p:pic>
      <p:pic>
        <p:nvPicPr>
          <p:cNvPr id="4102" name="Picture 6" descr="C:\Users\kplus79\Desktop\kitai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32656"/>
            <a:ext cx="9032173" cy="59046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8208912" cy="1354162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8 июня  2017прошел конкурс профессионального мастерства по стандартам WS. Конкурсное задание предполагало сварку различными способами: ручной аргонодуговой и ручной дуговой. Конкурсанты варили высоколегированную сталь различной толщины и формы. Первое место поделили </a:t>
            </a:r>
            <a:r>
              <a:rPr lang="ru-RU" sz="1600" b="1" dirty="0" err="1" smtClean="0"/>
              <a:t>Просвиркин</a:t>
            </a:r>
            <a:r>
              <a:rPr lang="ru-RU" sz="1600" b="1" dirty="0" smtClean="0"/>
              <a:t> Роман и Сю </a:t>
            </a:r>
            <a:r>
              <a:rPr lang="ru-RU" sz="1600" b="1" dirty="0" err="1" smtClean="0"/>
              <a:t>Лау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Чой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sp>
        <p:nvSpPr>
          <p:cNvPr id="3" name="Полилиния 2"/>
          <p:cNvSpPr/>
          <p:nvPr/>
        </p:nvSpPr>
        <p:spPr>
          <a:xfrm>
            <a:off x="0" y="0"/>
            <a:ext cx="2771800" cy="3284984"/>
          </a:xfrm>
          <a:custGeom>
            <a:avLst/>
            <a:gdLst>
              <a:gd name="connsiteX0" fmla="*/ 0 w 3491880"/>
              <a:gd name="connsiteY0" fmla="*/ 0 h 1484784"/>
              <a:gd name="connsiteX1" fmla="*/ 3491880 w 3491880"/>
              <a:gd name="connsiteY1" fmla="*/ 0 h 1484784"/>
              <a:gd name="connsiteX2" fmla="*/ 3491880 w 3491880"/>
              <a:gd name="connsiteY2" fmla="*/ 1484784 h 1484784"/>
              <a:gd name="connsiteX3" fmla="*/ 0 w 3491880"/>
              <a:gd name="connsiteY3" fmla="*/ 1484784 h 1484784"/>
              <a:gd name="connsiteX4" fmla="*/ 0 w 3491880"/>
              <a:gd name="connsiteY4" fmla="*/ 0 h 1484784"/>
              <a:gd name="connsiteX0" fmla="*/ 0 w 3491880"/>
              <a:gd name="connsiteY0" fmla="*/ 0 h 5367431"/>
              <a:gd name="connsiteX1" fmla="*/ 3491880 w 3491880"/>
              <a:gd name="connsiteY1" fmla="*/ 0 h 5367431"/>
              <a:gd name="connsiteX2" fmla="*/ 3491880 w 3491880"/>
              <a:gd name="connsiteY2" fmla="*/ 1484784 h 5367431"/>
              <a:gd name="connsiteX3" fmla="*/ 0 w 3491880"/>
              <a:gd name="connsiteY3" fmla="*/ 5367431 h 5367431"/>
              <a:gd name="connsiteX4" fmla="*/ 0 w 3491880"/>
              <a:gd name="connsiteY4" fmla="*/ 0 h 5367431"/>
              <a:gd name="connsiteX0" fmla="*/ 0 w 3491880"/>
              <a:gd name="connsiteY0" fmla="*/ 0 h 5367431"/>
              <a:gd name="connsiteX1" fmla="*/ 3491880 w 3491880"/>
              <a:gd name="connsiteY1" fmla="*/ 0 h 5367431"/>
              <a:gd name="connsiteX2" fmla="*/ 1042580 w 3491880"/>
              <a:gd name="connsiteY2" fmla="*/ 1131816 h 5367431"/>
              <a:gd name="connsiteX3" fmla="*/ 0 w 3491880"/>
              <a:gd name="connsiteY3" fmla="*/ 5367431 h 5367431"/>
              <a:gd name="connsiteX4" fmla="*/ 0 w 3491880"/>
              <a:gd name="connsiteY4" fmla="*/ 0 h 53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1880" h="5367431">
                <a:moveTo>
                  <a:pt x="0" y="0"/>
                </a:moveTo>
                <a:lnTo>
                  <a:pt x="3491880" y="0"/>
                </a:lnTo>
                <a:lnTo>
                  <a:pt x="1042580" y="1131816"/>
                </a:lnTo>
                <a:lnTo>
                  <a:pt x="0" y="53674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6876256" y="3933056"/>
            <a:ext cx="2267744" cy="2924944"/>
          </a:xfrm>
          <a:custGeom>
            <a:avLst/>
            <a:gdLst>
              <a:gd name="connsiteX0" fmla="*/ 0 w 2411760"/>
              <a:gd name="connsiteY0" fmla="*/ 0 h 1844824"/>
              <a:gd name="connsiteX1" fmla="*/ 2411760 w 2411760"/>
              <a:gd name="connsiteY1" fmla="*/ 0 h 1844824"/>
              <a:gd name="connsiteX2" fmla="*/ 2411760 w 2411760"/>
              <a:gd name="connsiteY2" fmla="*/ 1844824 h 1844824"/>
              <a:gd name="connsiteX3" fmla="*/ 0 w 2411760"/>
              <a:gd name="connsiteY3" fmla="*/ 1844824 h 1844824"/>
              <a:gd name="connsiteX4" fmla="*/ 0 w 2411760"/>
              <a:gd name="connsiteY4" fmla="*/ 0 h 1844824"/>
              <a:gd name="connsiteX0" fmla="*/ 1608200 w 2411760"/>
              <a:gd name="connsiteY0" fmla="*/ 1423723 h 1844824"/>
              <a:gd name="connsiteX1" fmla="*/ 2411760 w 2411760"/>
              <a:gd name="connsiteY1" fmla="*/ 0 h 1844824"/>
              <a:gd name="connsiteX2" fmla="*/ 2411760 w 2411760"/>
              <a:gd name="connsiteY2" fmla="*/ 1844824 h 1844824"/>
              <a:gd name="connsiteX3" fmla="*/ 0 w 2411760"/>
              <a:gd name="connsiteY3" fmla="*/ 1844824 h 1844824"/>
              <a:gd name="connsiteX4" fmla="*/ 1608200 w 2411760"/>
              <a:gd name="connsiteY4" fmla="*/ 1423723 h 1844824"/>
              <a:gd name="connsiteX0" fmla="*/ 1608200 w 2411760"/>
              <a:gd name="connsiteY0" fmla="*/ 2622648 h 3043749"/>
              <a:gd name="connsiteX1" fmla="*/ 2411760 w 2411760"/>
              <a:gd name="connsiteY1" fmla="*/ 0 h 3043749"/>
              <a:gd name="connsiteX2" fmla="*/ 2411760 w 2411760"/>
              <a:gd name="connsiteY2" fmla="*/ 3043749 h 3043749"/>
              <a:gd name="connsiteX3" fmla="*/ 0 w 2411760"/>
              <a:gd name="connsiteY3" fmla="*/ 3043749 h 3043749"/>
              <a:gd name="connsiteX4" fmla="*/ 1608200 w 2411760"/>
              <a:gd name="connsiteY4" fmla="*/ 2622648 h 304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1760" h="3043749">
                <a:moveTo>
                  <a:pt x="1608200" y="2622648"/>
                </a:moveTo>
                <a:lnTo>
                  <a:pt x="2411760" y="0"/>
                </a:lnTo>
                <a:lnTo>
                  <a:pt x="2411760" y="3043749"/>
                </a:lnTo>
                <a:lnTo>
                  <a:pt x="0" y="3043749"/>
                </a:lnTo>
                <a:lnTo>
                  <a:pt x="1608200" y="2622648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kplus79\Desktop\svarschik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28800"/>
            <a:ext cx="7620000" cy="4933950"/>
          </a:xfrm>
          <a:prstGeom prst="rect">
            <a:avLst/>
          </a:prstGeom>
          <a:noFill/>
        </p:spPr>
      </p:pic>
      <p:pic>
        <p:nvPicPr>
          <p:cNvPr id="5123" name="Picture 3" descr="C:\Users\kplus79\Desktop\svarschik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7488832" cy="4849019"/>
          </a:xfrm>
          <a:prstGeom prst="rect">
            <a:avLst/>
          </a:prstGeom>
          <a:noFill/>
        </p:spPr>
      </p:pic>
      <p:pic>
        <p:nvPicPr>
          <p:cNvPr id="5126" name="Picture 6" descr="C:\Users\kplus79\Desktop\svarschik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628800"/>
            <a:ext cx="7339659" cy="4802316"/>
          </a:xfrm>
          <a:prstGeom prst="rect">
            <a:avLst/>
          </a:prstGeom>
          <a:noFill/>
        </p:spPr>
      </p:pic>
      <p:pic>
        <p:nvPicPr>
          <p:cNvPr id="5127" name="Picture 7" descr="C:\Users\kplus79\Desktop\svarschik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628800"/>
            <a:ext cx="7560840" cy="50430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7272808" cy="1080120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В ходе беседы с губернатором декан </a:t>
            </a:r>
            <a:r>
              <a:rPr lang="ru-RU" sz="1600" b="1" dirty="0" err="1" smtClean="0"/>
              <a:t>Чжан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Цин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Шауан</a:t>
            </a:r>
            <a:r>
              <a:rPr lang="ru-RU" sz="1600" b="1" dirty="0" smtClean="0"/>
              <a:t> высказал мнение о том, что подобные профессиональные стажировки полезны как для китайской стороны, так и для российской, так как технологии сварочных работ в России и Китае различаются.</a:t>
            </a:r>
            <a:endParaRPr lang="ru-RU" sz="1600" b="1" dirty="0"/>
          </a:p>
        </p:txBody>
      </p:sp>
      <p:pic>
        <p:nvPicPr>
          <p:cNvPr id="6146" name="Picture 2" descr="C:\Users\kplus79\Desktop\svarschi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620000" cy="4933950"/>
          </a:xfrm>
          <a:prstGeom prst="rect">
            <a:avLst/>
          </a:prstGeom>
          <a:noFill/>
        </p:spPr>
      </p:pic>
      <p:sp>
        <p:nvSpPr>
          <p:cNvPr id="4" name="Полилиния 3"/>
          <p:cNvSpPr/>
          <p:nvPr/>
        </p:nvSpPr>
        <p:spPr>
          <a:xfrm>
            <a:off x="0" y="0"/>
            <a:ext cx="2771800" cy="3284984"/>
          </a:xfrm>
          <a:custGeom>
            <a:avLst/>
            <a:gdLst>
              <a:gd name="connsiteX0" fmla="*/ 0 w 3491880"/>
              <a:gd name="connsiteY0" fmla="*/ 0 h 1484784"/>
              <a:gd name="connsiteX1" fmla="*/ 3491880 w 3491880"/>
              <a:gd name="connsiteY1" fmla="*/ 0 h 1484784"/>
              <a:gd name="connsiteX2" fmla="*/ 3491880 w 3491880"/>
              <a:gd name="connsiteY2" fmla="*/ 1484784 h 1484784"/>
              <a:gd name="connsiteX3" fmla="*/ 0 w 3491880"/>
              <a:gd name="connsiteY3" fmla="*/ 1484784 h 1484784"/>
              <a:gd name="connsiteX4" fmla="*/ 0 w 3491880"/>
              <a:gd name="connsiteY4" fmla="*/ 0 h 1484784"/>
              <a:gd name="connsiteX0" fmla="*/ 0 w 3491880"/>
              <a:gd name="connsiteY0" fmla="*/ 0 h 5367431"/>
              <a:gd name="connsiteX1" fmla="*/ 3491880 w 3491880"/>
              <a:gd name="connsiteY1" fmla="*/ 0 h 5367431"/>
              <a:gd name="connsiteX2" fmla="*/ 3491880 w 3491880"/>
              <a:gd name="connsiteY2" fmla="*/ 1484784 h 5367431"/>
              <a:gd name="connsiteX3" fmla="*/ 0 w 3491880"/>
              <a:gd name="connsiteY3" fmla="*/ 5367431 h 5367431"/>
              <a:gd name="connsiteX4" fmla="*/ 0 w 3491880"/>
              <a:gd name="connsiteY4" fmla="*/ 0 h 5367431"/>
              <a:gd name="connsiteX0" fmla="*/ 0 w 3491880"/>
              <a:gd name="connsiteY0" fmla="*/ 0 h 5367431"/>
              <a:gd name="connsiteX1" fmla="*/ 3491880 w 3491880"/>
              <a:gd name="connsiteY1" fmla="*/ 0 h 5367431"/>
              <a:gd name="connsiteX2" fmla="*/ 1042580 w 3491880"/>
              <a:gd name="connsiteY2" fmla="*/ 1131816 h 5367431"/>
              <a:gd name="connsiteX3" fmla="*/ 0 w 3491880"/>
              <a:gd name="connsiteY3" fmla="*/ 5367431 h 5367431"/>
              <a:gd name="connsiteX4" fmla="*/ 0 w 3491880"/>
              <a:gd name="connsiteY4" fmla="*/ 0 h 53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1880" h="5367431">
                <a:moveTo>
                  <a:pt x="0" y="0"/>
                </a:moveTo>
                <a:lnTo>
                  <a:pt x="3491880" y="0"/>
                </a:lnTo>
                <a:lnTo>
                  <a:pt x="1042580" y="1131816"/>
                </a:lnTo>
                <a:lnTo>
                  <a:pt x="0" y="53674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6876256" y="3933056"/>
            <a:ext cx="2267744" cy="2924944"/>
          </a:xfrm>
          <a:custGeom>
            <a:avLst/>
            <a:gdLst>
              <a:gd name="connsiteX0" fmla="*/ 0 w 2411760"/>
              <a:gd name="connsiteY0" fmla="*/ 0 h 1844824"/>
              <a:gd name="connsiteX1" fmla="*/ 2411760 w 2411760"/>
              <a:gd name="connsiteY1" fmla="*/ 0 h 1844824"/>
              <a:gd name="connsiteX2" fmla="*/ 2411760 w 2411760"/>
              <a:gd name="connsiteY2" fmla="*/ 1844824 h 1844824"/>
              <a:gd name="connsiteX3" fmla="*/ 0 w 2411760"/>
              <a:gd name="connsiteY3" fmla="*/ 1844824 h 1844824"/>
              <a:gd name="connsiteX4" fmla="*/ 0 w 2411760"/>
              <a:gd name="connsiteY4" fmla="*/ 0 h 1844824"/>
              <a:gd name="connsiteX0" fmla="*/ 1608200 w 2411760"/>
              <a:gd name="connsiteY0" fmla="*/ 1423723 h 1844824"/>
              <a:gd name="connsiteX1" fmla="*/ 2411760 w 2411760"/>
              <a:gd name="connsiteY1" fmla="*/ 0 h 1844824"/>
              <a:gd name="connsiteX2" fmla="*/ 2411760 w 2411760"/>
              <a:gd name="connsiteY2" fmla="*/ 1844824 h 1844824"/>
              <a:gd name="connsiteX3" fmla="*/ 0 w 2411760"/>
              <a:gd name="connsiteY3" fmla="*/ 1844824 h 1844824"/>
              <a:gd name="connsiteX4" fmla="*/ 1608200 w 2411760"/>
              <a:gd name="connsiteY4" fmla="*/ 1423723 h 1844824"/>
              <a:gd name="connsiteX0" fmla="*/ 1608200 w 2411760"/>
              <a:gd name="connsiteY0" fmla="*/ 2622648 h 3043749"/>
              <a:gd name="connsiteX1" fmla="*/ 2411760 w 2411760"/>
              <a:gd name="connsiteY1" fmla="*/ 0 h 3043749"/>
              <a:gd name="connsiteX2" fmla="*/ 2411760 w 2411760"/>
              <a:gd name="connsiteY2" fmla="*/ 3043749 h 3043749"/>
              <a:gd name="connsiteX3" fmla="*/ 0 w 2411760"/>
              <a:gd name="connsiteY3" fmla="*/ 3043749 h 3043749"/>
              <a:gd name="connsiteX4" fmla="*/ 1608200 w 2411760"/>
              <a:gd name="connsiteY4" fmla="*/ 2622648 h 304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1760" h="3043749">
                <a:moveTo>
                  <a:pt x="1608200" y="2622648"/>
                </a:moveTo>
                <a:lnTo>
                  <a:pt x="2411760" y="0"/>
                </a:lnTo>
                <a:lnTo>
                  <a:pt x="2411760" y="3043749"/>
                </a:lnTo>
                <a:lnTo>
                  <a:pt x="0" y="3043749"/>
                </a:lnTo>
                <a:lnTo>
                  <a:pt x="1608200" y="2622648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Октябрь 2017 года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kplus79\Desktop\Rb\IMG_3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572500" cy="5715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0" y="0"/>
            <a:ext cx="2771800" cy="3284984"/>
          </a:xfrm>
          <a:custGeom>
            <a:avLst/>
            <a:gdLst>
              <a:gd name="connsiteX0" fmla="*/ 0 w 3491880"/>
              <a:gd name="connsiteY0" fmla="*/ 0 h 1484784"/>
              <a:gd name="connsiteX1" fmla="*/ 3491880 w 3491880"/>
              <a:gd name="connsiteY1" fmla="*/ 0 h 1484784"/>
              <a:gd name="connsiteX2" fmla="*/ 3491880 w 3491880"/>
              <a:gd name="connsiteY2" fmla="*/ 1484784 h 1484784"/>
              <a:gd name="connsiteX3" fmla="*/ 0 w 3491880"/>
              <a:gd name="connsiteY3" fmla="*/ 1484784 h 1484784"/>
              <a:gd name="connsiteX4" fmla="*/ 0 w 3491880"/>
              <a:gd name="connsiteY4" fmla="*/ 0 h 1484784"/>
              <a:gd name="connsiteX0" fmla="*/ 0 w 3491880"/>
              <a:gd name="connsiteY0" fmla="*/ 0 h 5367431"/>
              <a:gd name="connsiteX1" fmla="*/ 3491880 w 3491880"/>
              <a:gd name="connsiteY1" fmla="*/ 0 h 5367431"/>
              <a:gd name="connsiteX2" fmla="*/ 3491880 w 3491880"/>
              <a:gd name="connsiteY2" fmla="*/ 1484784 h 5367431"/>
              <a:gd name="connsiteX3" fmla="*/ 0 w 3491880"/>
              <a:gd name="connsiteY3" fmla="*/ 5367431 h 5367431"/>
              <a:gd name="connsiteX4" fmla="*/ 0 w 3491880"/>
              <a:gd name="connsiteY4" fmla="*/ 0 h 5367431"/>
              <a:gd name="connsiteX0" fmla="*/ 0 w 3491880"/>
              <a:gd name="connsiteY0" fmla="*/ 0 h 5367431"/>
              <a:gd name="connsiteX1" fmla="*/ 3491880 w 3491880"/>
              <a:gd name="connsiteY1" fmla="*/ 0 h 5367431"/>
              <a:gd name="connsiteX2" fmla="*/ 1042580 w 3491880"/>
              <a:gd name="connsiteY2" fmla="*/ 1131816 h 5367431"/>
              <a:gd name="connsiteX3" fmla="*/ 0 w 3491880"/>
              <a:gd name="connsiteY3" fmla="*/ 5367431 h 5367431"/>
              <a:gd name="connsiteX4" fmla="*/ 0 w 3491880"/>
              <a:gd name="connsiteY4" fmla="*/ 0 h 53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1880" h="5367431">
                <a:moveTo>
                  <a:pt x="0" y="0"/>
                </a:moveTo>
                <a:lnTo>
                  <a:pt x="3491880" y="0"/>
                </a:lnTo>
                <a:lnTo>
                  <a:pt x="1042580" y="1131816"/>
                </a:lnTo>
                <a:lnTo>
                  <a:pt x="0" y="53674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64704"/>
            <a:ext cx="40324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рамках </a:t>
            </a:r>
            <a:r>
              <a:rPr lang="ru-RU" dirty="0" err="1"/>
              <a:t>взаимосотрудничества</a:t>
            </a:r>
            <a:r>
              <a:rPr lang="ru-RU" dirty="0"/>
              <a:t> между политехническим техникумом и профессиональной педагогической корпорацией студенты познакомились с производственными мастерскими, учебными аудиториями и лабораториями, где получили опыт работы на сварочных тренажерах по трем видам сварки: ручной дуговой, полуавтоматической и аргонно-дуговой, познакомились с работой установки плазменной резки, разрывной машиной для испытания сварных швов на динамическую нагрузку, увидели, как проводится контроль качества сварки на специализированном оборудовании с помощью </a:t>
            </a:r>
            <a:r>
              <a:rPr lang="ru-RU" dirty="0" err="1"/>
              <a:t>электрозвука</a:t>
            </a:r>
            <a:r>
              <a:rPr lang="ru-RU" dirty="0"/>
              <a:t> и магнитных методов проверки.</a:t>
            </a:r>
          </a:p>
        </p:txBody>
      </p:sp>
      <p:pic>
        <p:nvPicPr>
          <p:cNvPr id="7170" name="Picture 2" descr="C:\Users\kplus79\Desktop\Mezhdunarodnaya_stazhirovk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4370" y="307975"/>
            <a:ext cx="4252147" cy="2832993"/>
          </a:xfrm>
          <a:prstGeom prst="rect">
            <a:avLst/>
          </a:prstGeom>
          <a:noFill/>
        </p:spPr>
      </p:pic>
      <p:pic>
        <p:nvPicPr>
          <p:cNvPr id="7171" name="Picture 3" descr="C:\Users\kplus79\Desktop\Mezhdunarodnaya_stazhirovka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0174" y="3501008"/>
            <a:ext cx="4356281" cy="2902372"/>
          </a:xfrm>
          <a:prstGeom prst="rect">
            <a:avLst/>
          </a:prstGeom>
          <a:noFill/>
        </p:spPr>
      </p:pic>
      <p:sp>
        <p:nvSpPr>
          <p:cNvPr id="6" name="Полилиния 5"/>
          <p:cNvSpPr/>
          <p:nvPr/>
        </p:nvSpPr>
        <p:spPr>
          <a:xfrm>
            <a:off x="6876256" y="3933056"/>
            <a:ext cx="2267744" cy="2924944"/>
          </a:xfrm>
          <a:custGeom>
            <a:avLst/>
            <a:gdLst>
              <a:gd name="connsiteX0" fmla="*/ 0 w 2411760"/>
              <a:gd name="connsiteY0" fmla="*/ 0 h 1844824"/>
              <a:gd name="connsiteX1" fmla="*/ 2411760 w 2411760"/>
              <a:gd name="connsiteY1" fmla="*/ 0 h 1844824"/>
              <a:gd name="connsiteX2" fmla="*/ 2411760 w 2411760"/>
              <a:gd name="connsiteY2" fmla="*/ 1844824 h 1844824"/>
              <a:gd name="connsiteX3" fmla="*/ 0 w 2411760"/>
              <a:gd name="connsiteY3" fmla="*/ 1844824 h 1844824"/>
              <a:gd name="connsiteX4" fmla="*/ 0 w 2411760"/>
              <a:gd name="connsiteY4" fmla="*/ 0 h 1844824"/>
              <a:gd name="connsiteX0" fmla="*/ 1608200 w 2411760"/>
              <a:gd name="connsiteY0" fmla="*/ 1423723 h 1844824"/>
              <a:gd name="connsiteX1" fmla="*/ 2411760 w 2411760"/>
              <a:gd name="connsiteY1" fmla="*/ 0 h 1844824"/>
              <a:gd name="connsiteX2" fmla="*/ 2411760 w 2411760"/>
              <a:gd name="connsiteY2" fmla="*/ 1844824 h 1844824"/>
              <a:gd name="connsiteX3" fmla="*/ 0 w 2411760"/>
              <a:gd name="connsiteY3" fmla="*/ 1844824 h 1844824"/>
              <a:gd name="connsiteX4" fmla="*/ 1608200 w 2411760"/>
              <a:gd name="connsiteY4" fmla="*/ 1423723 h 1844824"/>
              <a:gd name="connsiteX0" fmla="*/ 1608200 w 2411760"/>
              <a:gd name="connsiteY0" fmla="*/ 2622648 h 3043749"/>
              <a:gd name="connsiteX1" fmla="*/ 2411760 w 2411760"/>
              <a:gd name="connsiteY1" fmla="*/ 0 h 3043749"/>
              <a:gd name="connsiteX2" fmla="*/ 2411760 w 2411760"/>
              <a:gd name="connsiteY2" fmla="*/ 3043749 h 3043749"/>
              <a:gd name="connsiteX3" fmla="*/ 0 w 2411760"/>
              <a:gd name="connsiteY3" fmla="*/ 3043749 h 3043749"/>
              <a:gd name="connsiteX4" fmla="*/ 1608200 w 2411760"/>
              <a:gd name="connsiteY4" fmla="*/ 2622648 h 304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1760" h="3043749">
                <a:moveTo>
                  <a:pt x="1608200" y="2622648"/>
                </a:moveTo>
                <a:lnTo>
                  <a:pt x="2411760" y="0"/>
                </a:lnTo>
                <a:lnTo>
                  <a:pt x="2411760" y="3043749"/>
                </a:lnTo>
                <a:lnTo>
                  <a:pt x="0" y="3043749"/>
                </a:lnTo>
                <a:lnTo>
                  <a:pt x="1608200" y="2622648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plus79\Desktop\Mezhdunarodnaya_stazhirovk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76672"/>
            <a:ext cx="8862524" cy="5904656"/>
          </a:xfrm>
          <a:prstGeom prst="rect">
            <a:avLst/>
          </a:prstGeom>
          <a:noFill/>
        </p:spPr>
      </p:pic>
      <p:pic>
        <p:nvPicPr>
          <p:cNvPr id="8195" name="Picture 3" descr="C:\Users\kplus79\Desktop\Mezhdunarodnaya_stazhirovka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44000" cy="609219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0" y="0"/>
            <a:ext cx="2771800" cy="3284984"/>
          </a:xfrm>
          <a:custGeom>
            <a:avLst/>
            <a:gdLst>
              <a:gd name="connsiteX0" fmla="*/ 0 w 3491880"/>
              <a:gd name="connsiteY0" fmla="*/ 0 h 1484784"/>
              <a:gd name="connsiteX1" fmla="*/ 3491880 w 3491880"/>
              <a:gd name="connsiteY1" fmla="*/ 0 h 1484784"/>
              <a:gd name="connsiteX2" fmla="*/ 3491880 w 3491880"/>
              <a:gd name="connsiteY2" fmla="*/ 1484784 h 1484784"/>
              <a:gd name="connsiteX3" fmla="*/ 0 w 3491880"/>
              <a:gd name="connsiteY3" fmla="*/ 1484784 h 1484784"/>
              <a:gd name="connsiteX4" fmla="*/ 0 w 3491880"/>
              <a:gd name="connsiteY4" fmla="*/ 0 h 1484784"/>
              <a:gd name="connsiteX0" fmla="*/ 0 w 3491880"/>
              <a:gd name="connsiteY0" fmla="*/ 0 h 5367431"/>
              <a:gd name="connsiteX1" fmla="*/ 3491880 w 3491880"/>
              <a:gd name="connsiteY1" fmla="*/ 0 h 5367431"/>
              <a:gd name="connsiteX2" fmla="*/ 3491880 w 3491880"/>
              <a:gd name="connsiteY2" fmla="*/ 1484784 h 5367431"/>
              <a:gd name="connsiteX3" fmla="*/ 0 w 3491880"/>
              <a:gd name="connsiteY3" fmla="*/ 5367431 h 5367431"/>
              <a:gd name="connsiteX4" fmla="*/ 0 w 3491880"/>
              <a:gd name="connsiteY4" fmla="*/ 0 h 5367431"/>
              <a:gd name="connsiteX0" fmla="*/ 0 w 3491880"/>
              <a:gd name="connsiteY0" fmla="*/ 0 h 5367431"/>
              <a:gd name="connsiteX1" fmla="*/ 3491880 w 3491880"/>
              <a:gd name="connsiteY1" fmla="*/ 0 h 5367431"/>
              <a:gd name="connsiteX2" fmla="*/ 1042580 w 3491880"/>
              <a:gd name="connsiteY2" fmla="*/ 1131816 h 5367431"/>
              <a:gd name="connsiteX3" fmla="*/ 0 w 3491880"/>
              <a:gd name="connsiteY3" fmla="*/ 5367431 h 5367431"/>
              <a:gd name="connsiteX4" fmla="*/ 0 w 3491880"/>
              <a:gd name="connsiteY4" fmla="*/ 0 h 53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1880" h="5367431">
                <a:moveTo>
                  <a:pt x="0" y="0"/>
                </a:moveTo>
                <a:lnTo>
                  <a:pt x="3491880" y="0"/>
                </a:lnTo>
                <a:lnTo>
                  <a:pt x="1042580" y="1131816"/>
                </a:lnTo>
                <a:lnTo>
                  <a:pt x="0" y="53674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7200800" cy="850106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С 23 по 26 октября 2017 года с ответным визитом в           г. Биробиджан прибыла Китайская делегация для участия в третьей профессиональной стажировке.</a:t>
            </a:r>
            <a:endParaRPr lang="ru-RU" sz="1600" b="1" dirty="0"/>
          </a:p>
        </p:txBody>
      </p:sp>
      <p:pic>
        <p:nvPicPr>
          <p:cNvPr id="9218" name="Picture 2" descr="C:\Users\kplus79\Desktop\Trenirovochnye_zanyatiya_v_uchebnyh_masterskih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7620000" cy="5076825"/>
          </a:xfrm>
          <a:prstGeom prst="rect">
            <a:avLst/>
          </a:prstGeom>
          <a:noFill/>
        </p:spPr>
      </p:pic>
      <p:pic>
        <p:nvPicPr>
          <p:cNvPr id="9219" name="Picture 3" descr="C:\Users\kplus79\Desktop\Trenirovochnye_zanyatiya_v_uchebnyh_masterskih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2"/>
            <a:ext cx="7620000" cy="5076825"/>
          </a:xfrm>
          <a:prstGeom prst="rect">
            <a:avLst/>
          </a:prstGeom>
          <a:noFill/>
        </p:spPr>
      </p:pic>
      <p:pic>
        <p:nvPicPr>
          <p:cNvPr id="9220" name="Picture 4" descr="C:\Users\kplus79\Desktop\Trenirovochnye_zanyatiya_v_uchebnyh_masterskih_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196752"/>
            <a:ext cx="7620000" cy="5076825"/>
          </a:xfrm>
          <a:prstGeom prst="rect">
            <a:avLst/>
          </a:prstGeom>
          <a:noFill/>
        </p:spPr>
      </p:pic>
      <p:pic>
        <p:nvPicPr>
          <p:cNvPr id="9221" name="Picture 5" descr="C:\Users\kplus79\Desktop\Trenirovochnye_zanyatiya_v_uchebnyh_masterskih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196752"/>
            <a:ext cx="7776864" cy="5076825"/>
          </a:xfrm>
          <a:prstGeom prst="rect">
            <a:avLst/>
          </a:prstGeom>
          <a:noFill/>
        </p:spPr>
      </p:pic>
      <p:sp>
        <p:nvSpPr>
          <p:cNvPr id="8" name="Полилиния 7"/>
          <p:cNvSpPr/>
          <p:nvPr/>
        </p:nvSpPr>
        <p:spPr>
          <a:xfrm>
            <a:off x="6876256" y="3933056"/>
            <a:ext cx="2267744" cy="2924944"/>
          </a:xfrm>
          <a:custGeom>
            <a:avLst/>
            <a:gdLst>
              <a:gd name="connsiteX0" fmla="*/ 0 w 2411760"/>
              <a:gd name="connsiteY0" fmla="*/ 0 h 1844824"/>
              <a:gd name="connsiteX1" fmla="*/ 2411760 w 2411760"/>
              <a:gd name="connsiteY1" fmla="*/ 0 h 1844824"/>
              <a:gd name="connsiteX2" fmla="*/ 2411760 w 2411760"/>
              <a:gd name="connsiteY2" fmla="*/ 1844824 h 1844824"/>
              <a:gd name="connsiteX3" fmla="*/ 0 w 2411760"/>
              <a:gd name="connsiteY3" fmla="*/ 1844824 h 1844824"/>
              <a:gd name="connsiteX4" fmla="*/ 0 w 2411760"/>
              <a:gd name="connsiteY4" fmla="*/ 0 h 1844824"/>
              <a:gd name="connsiteX0" fmla="*/ 1608200 w 2411760"/>
              <a:gd name="connsiteY0" fmla="*/ 1423723 h 1844824"/>
              <a:gd name="connsiteX1" fmla="*/ 2411760 w 2411760"/>
              <a:gd name="connsiteY1" fmla="*/ 0 h 1844824"/>
              <a:gd name="connsiteX2" fmla="*/ 2411760 w 2411760"/>
              <a:gd name="connsiteY2" fmla="*/ 1844824 h 1844824"/>
              <a:gd name="connsiteX3" fmla="*/ 0 w 2411760"/>
              <a:gd name="connsiteY3" fmla="*/ 1844824 h 1844824"/>
              <a:gd name="connsiteX4" fmla="*/ 1608200 w 2411760"/>
              <a:gd name="connsiteY4" fmla="*/ 1423723 h 1844824"/>
              <a:gd name="connsiteX0" fmla="*/ 1608200 w 2411760"/>
              <a:gd name="connsiteY0" fmla="*/ 2622648 h 3043749"/>
              <a:gd name="connsiteX1" fmla="*/ 2411760 w 2411760"/>
              <a:gd name="connsiteY1" fmla="*/ 0 h 3043749"/>
              <a:gd name="connsiteX2" fmla="*/ 2411760 w 2411760"/>
              <a:gd name="connsiteY2" fmla="*/ 3043749 h 3043749"/>
              <a:gd name="connsiteX3" fmla="*/ 0 w 2411760"/>
              <a:gd name="connsiteY3" fmla="*/ 3043749 h 3043749"/>
              <a:gd name="connsiteX4" fmla="*/ 1608200 w 2411760"/>
              <a:gd name="connsiteY4" fmla="*/ 2622648 h 304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1760" h="3043749">
                <a:moveTo>
                  <a:pt x="1608200" y="2622648"/>
                </a:moveTo>
                <a:lnTo>
                  <a:pt x="2411760" y="0"/>
                </a:lnTo>
                <a:lnTo>
                  <a:pt x="2411760" y="3043749"/>
                </a:lnTo>
                <a:lnTo>
                  <a:pt x="0" y="3043749"/>
                </a:lnTo>
                <a:lnTo>
                  <a:pt x="1608200" y="2622648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plus79\Desktop\Rb\DSC06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3344"/>
            <a:ext cx="8852558" cy="5904656"/>
          </a:xfrm>
          <a:prstGeom prst="rect">
            <a:avLst/>
          </a:prstGeom>
          <a:noFill/>
        </p:spPr>
      </p:pic>
      <p:pic>
        <p:nvPicPr>
          <p:cNvPr id="3075" name="Picture 3" descr="C:\Users\kplus79\Desktop\Rb\DSC063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76672"/>
            <a:ext cx="8877252" cy="5921127"/>
          </a:xfrm>
          <a:prstGeom prst="rect">
            <a:avLst/>
          </a:prstGeom>
          <a:noFill/>
        </p:spPr>
      </p:pic>
      <p:pic>
        <p:nvPicPr>
          <p:cNvPr id="3076" name="Picture 4" descr="C:\Users\kplus79\Desktop\Rb\DSC065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48680"/>
            <a:ext cx="8517006" cy="5680844"/>
          </a:xfrm>
          <a:prstGeom prst="rect">
            <a:avLst/>
          </a:prstGeom>
          <a:noFill/>
        </p:spPr>
      </p:pic>
      <p:pic>
        <p:nvPicPr>
          <p:cNvPr id="3077" name="Picture 5" descr="C:\Users\kplus79\Desktop\Rb\DSC063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76672"/>
            <a:ext cx="8852556" cy="59046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kplus79\Desktop\Rb\IMG_5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748464" cy="5835225"/>
          </a:xfrm>
          <a:prstGeom prst="rect">
            <a:avLst/>
          </a:prstGeom>
          <a:noFill/>
        </p:spPr>
      </p:pic>
      <p:pic>
        <p:nvPicPr>
          <p:cNvPr id="2052" name="Picture 4" descr="C:\Users\kplus79\Desktop\Rb\IMG_59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8680"/>
            <a:ext cx="8811501" cy="5877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kplus79\Desktop\Rb\Trenirovochnye zanyatiya v uchebnyh masterskih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176463" cy="626469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3" descr="C:\Users\kplus79\Desktop\Rb\DSC066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2656"/>
            <a:ext cx="4248472" cy="60557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0" y="0"/>
            <a:ext cx="0" cy="9087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0" y="0"/>
            <a:ext cx="2771800" cy="3284984"/>
          </a:xfrm>
          <a:custGeom>
            <a:avLst/>
            <a:gdLst>
              <a:gd name="connsiteX0" fmla="*/ 0 w 3491880"/>
              <a:gd name="connsiteY0" fmla="*/ 0 h 1484784"/>
              <a:gd name="connsiteX1" fmla="*/ 3491880 w 3491880"/>
              <a:gd name="connsiteY1" fmla="*/ 0 h 1484784"/>
              <a:gd name="connsiteX2" fmla="*/ 3491880 w 3491880"/>
              <a:gd name="connsiteY2" fmla="*/ 1484784 h 1484784"/>
              <a:gd name="connsiteX3" fmla="*/ 0 w 3491880"/>
              <a:gd name="connsiteY3" fmla="*/ 1484784 h 1484784"/>
              <a:gd name="connsiteX4" fmla="*/ 0 w 3491880"/>
              <a:gd name="connsiteY4" fmla="*/ 0 h 1484784"/>
              <a:gd name="connsiteX0" fmla="*/ 0 w 3491880"/>
              <a:gd name="connsiteY0" fmla="*/ 0 h 5367431"/>
              <a:gd name="connsiteX1" fmla="*/ 3491880 w 3491880"/>
              <a:gd name="connsiteY1" fmla="*/ 0 h 5367431"/>
              <a:gd name="connsiteX2" fmla="*/ 3491880 w 3491880"/>
              <a:gd name="connsiteY2" fmla="*/ 1484784 h 5367431"/>
              <a:gd name="connsiteX3" fmla="*/ 0 w 3491880"/>
              <a:gd name="connsiteY3" fmla="*/ 5367431 h 5367431"/>
              <a:gd name="connsiteX4" fmla="*/ 0 w 3491880"/>
              <a:gd name="connsiteY4" fmla="*/ 0 h 5367431"/>
              <a:gd name="connsiteX0" fmla="*/ 0 w 3491880"/>
              <a:gd name="connsiteY0" fmla="*/ 0 h 5367431"/>
              <a:gd name="connsiteX1" fmla="*/ 3491880 w 3491880"/>
              <a:gd name="connsiteY1" fmla="*/ 0 h 5367431"/>
              <a:gd name="connsiteX2" fmla="*/ 1042580 w 3491880"/>
              <a:gd name="connsiteY2" fmla="*/ 1131816 h 5367431"/>
              <a:gd name="connsiteX3" fmla="*/ 0 w 3491880"/>
              <a:gd name="connsiteY3" fmla="*/ 5367431 h 5367431"/>
              <a:gd name="connsiteX4" fmla="*/ 0 w 3491880"/>
              <a:gd name="connsiteY4" fmla="*/ 0 h 53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1880" h="5367431">
                <a:moveTo>
                  <a:pt x="0" y="0"/>
                </a:moveTo>
                <a:lnTo>
                  <a:pt x="3491880" y="0"/>
                </a:lnTo>
                <a:lnTo>
                  <a:pt x="1042580" y="1131816"/>
                </a:lnTo>
                <a:lnTo>
                  <a:pt x="0" y="53674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188640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Региональный </a:t>
            </a:r>
            <a:r>
              <a:rPr lang="ru-RU" sz="2400" b="1" dirty="0" err="1" smtClean="0"/>
              <a:t>коордионационный</a:t>
            </a:r>
            <a:r>
              <a:rPr lang="ru-RU" sz="2400" b="1" dirty="0" smtClean="0"/>
              <a:t> Центр«</a:t>
            </a:r>
            <a:r>
              <a:rPr lang="ru-RU" sz="2400" b="1" dirty="0" err="1" smtClean="0"/>
              <a:t>WorldSkills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Russia</a:t>
            </a:r>
            <a:r>
              <a:rPr lang="ru-RU" sz="2400" b="1" dirty="0" smtClean="0"/>
              <a:t>» в ЕАО, созданный на базе Политехнического техникума, развивая методическую поддержку преподавателей и студентов, вышел на международный уровень и заключил Соглашение о </a:t>
            </a:r>
            <a:r>
              <a:rPr lang="ru-RU" sz="2400" b="1" dirty="0" err="1" smtClean="0"/>
              <a:t>взаимосотрудничестве</a:t>
            </a:r>
            <a:r>
              <a:rPr lang="ru-RU" sz="2400" b="1" dirty="0" smtClean="0"/>
              <a:t> с профессионально-педагогической корпорацией г. Цзямусы. </a:t>
            </a:r>
            <a:endParaRPr lang="ru-RU" sz="2400" b="1" dirty="0"/>
          </a:p>
        </p:txBody>
      </p:sp>
      <p:pic>
        <p:nvPicPr>
          <p:cNvPr id="1026" name="Picture 2" descr="C:\Users\kplus79\Desktop\kit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858456"/>
            <a:ext cx="6840760" cy="3682609"/>
          </a:xfrm>
          <a:prstGeom prst="rect">
            <a:avLst/>
          </a:prstGeom>
          <a:noFill/>
        </p:spPr>
      </p:pic>
      <p:sp>
        <p:nvSpPr>
          <p:cNvPr id="12" name="Полилиния 11"/>
          <p:cNvSpPr/>
          <p:nvPr/>
        </p:nvSpPr>
        <p:spPr>
          <a:xfrm>
            <a:off x="6876256" y="3933056"/>
            <a:ext cx="2267744" cy="2924944"/>
          </a:xfrm>
          <a:custGeom>
            <a:avLst/>
            <a:gdLst>
              <a:gd name="connsiteX0" fmla="*/ 0 w 2411760"/>
              <a:gd name="connsiteY0" fmla="*/ 0 h 1844824"/>
              <a:gd name="connsiteX1" fmla="*/ 2411760 w 2411760"/>
              <a:gd name="connsiteY1" fmla="*/ 0 h 1844824"/>
              <a:gd name="connsiteX2" fmla="*/ 2411760 w 2411760"/>
              <a:gd name="connsiteY2" fmla="*/ 1844824 h 1844824"/>
              <a:gd name="connsiteX3" fmla="*/ 0 w 2411760"/>
              <a:gd name="connsiteY3" fmla="*/ 1844824 h 1844824"/>
              <a:gd name="connsiteX4" fmla="*/ 0 w 2411760"/>
              <a:gd name="connsiteY4" fmla="*/ 0 h 1844824"/>
              <a:gd name="connsiteX0" fmla="*/ 1608200 w 2411760"/>
              <a:gd name="connsiteY0" fmla="*/ 1423723 h 1844824"/>
              <a:gd name="connsiteX1" fmla="*/ 2411760 w 2411760"/>
              <a:gd name="connsiteY1" fmla="*/ 0 h 1844824"/>
              <a:gd name="connsiteX2" fmla="*/ 2411760 w 2411760"/>
              <a:gd name="connsiteY2" fmla="*/ 1844824 h 1844824"/>
              <a:gd name="connsiteX3" fmla="*/ 0 w 2411760"/>
              <a:gd name="connsiteY3" fmla="*/ 1844824 h 1844824"/>
              <a:gd name="connsiteX4" fmla="*/ 1608200 w 2411760"/>
              <a:gd name="connsiteY4" fmla="*/ 1423723 h 1844824"/>
              <a:gd name="connsiteX0" fmla="*/ 1608200 w 2411760"/>
              <a:gd name="connsiteY0" fmla="*/ 2622648 h 3043749"/>
              <a:gd name="connsiteX1" fmla="*/ 2411760 w 2411760"/>
              <a:gd name="connsiteY1" fmla="*/ 0 h 3043749"/>
              <a:gd name="connsiteX2" fmla="*/ 2411760 w 2411760"/>
              <a:gd name="connsiteY2" fmla="*/ 3043749 h 3043749"/>
              <a:gd name="connsiteX3" fmla="*/ 0 w 2411760"/>
              <a:gd name="connsiteY3" fmla="*/ 3043749 h 3043749"/>
              <a:gd name="connsiteX4" fmla="*/ 1608200 w 2411760"/>
              <a:gd name="connsiteY4" fmla="*/ 2622648 h 304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1760" h="3043749">
                <a:moveTo>
                  <a:pt x="1608200" y="2622648"/>
                </a:moveTo>
                <a:lnTo>
                  <a:pt x="2411760" y="0"/>
                </a:lnTo>
                <a:lnTo>
                  <a:pt x="2411760" y="3043749"/>
                </a:lnTo>
                <a:lnTo>
                  <a:pt x="0" y="3043749"/>
                </a:lnTo>
                <a:lnTo>
                  <a:pt x="1608200" y="2622648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kplus79\Desktop\Rb\DSC06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036496" cy="61990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kplus79\Desktop\китай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620001" cy="4699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632848" cy="250629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Обе стороны на основе принципов равенства и взаимной выгоды, общего профессионального развития, укрепления двухсторонних отношений, провели переговоры и подписали Соглашение о совместной стажировке студентов.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0" y="0"/>
            <a:ext cx="2771800" cy="3284984"/>
          </a:xfrm>
          <a:custGeom>
            <a:avLst/>
            <a:gdLst>
              <a:gd name="connsiteX0" fmla="*/ 0 w 3491880"/>
              <a:gd name="connsiteY0" fmla="*/ 0 h 1484784"/>
              <a:gd name="connsiteX1" fmla="*/ 3491880 w 3491880"/>
              <a:gd name="connsiteY1" fmla="*/ 0 h 1484784"/>
              <a:gd name="connsiteX2" fmla="*/ 3491880 w 3491880"/>
              <a:gd name="connsiteY2" fmla="*/ 1484784 h 1484784"/>
              <a:gd name="connsiteX3" fmla="*/ 0 w 3491880"/>
              <a:gd name="connsiteY3" fmla="*/ 1484784 h 1484784"/>
              <a:gd name="connsiteX4" fmla="*/ 0 w 3491880"/>
              <a:gd name="connsiteY4" fmla="*/ 0 h 1484784"/>
              <a:gd name="connsiteX0" fmla="*/ 0 w 3491880"/>
              <a:gd name="connsiteY0" fmla="*/ 0 h 5367431"/>
              <a:gd name="connsiteX1" fmla="*/ 3491880 w 3491880"/>
              <a:gd name="connsiteY1" fmla="*/ 0 h 5367431"/>
              <a:gd name="connsiteX2" fmla="*/ 3491880 w 3491880"/>
              <a:gd name="connsiteY2" fmla="*/ 1484784 h 5367431"/>
              <a:gd name="connsiteX3" fmla="*/ 0 w 3491880"/>
              <a:gd name="connsiteY3" fmla="*/ 5367431 h 5367431"/>
              <a:gd name="connsiteX4" fmla="*/ 0 w 3491880"/>
              <a:gd name="connsiteY4" fmla="*/ 0 h 5367431"/>
              <a:gd name="connsiteX0" fmla="*/ 0 w 3491880"/>
              <a:gd name="connsiteY0" fmla="*/ 0 h 5367431"/>
              <a:gd name="connsiteX1" fmla="*/ 3491880 w 3491880"/>
              <a:gd name="connsiteY1" fmla="*/ 0 h 5367431"/>
              <a:gd name="connsiteX2" fmla="*/ 1042580 w 3491880"/>
              <a:gd name="connsiteY2" fmla="*/ 1131816 h 5367431"/>
              <a:gd name="connsiteX3" fmla="*/ 0 w 3491880"/>
              <a:gd name="connsiteY3" fmla="*/ 5367431 h 5367431"/>
              <a:gd name="connsiteX4" fmla="*/ 0 w 3491880"/>
              <a:gd name="connsiteY4" fmla="*/ 0 h 53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1880" h="5367431">
                <a:moveTo>
                  <a:pt x="0" y="0"/>
                </a:moveTo>
                <a:lnTo>
                  <a:pt x="3491880" y="0"/>
                </a:lnTo>
                <a:lnTo>
                  <a:pt x="1042580" y="1131816"/>
                </a:lnTo>
                <a:lnTo>
                  <a:pt x="0" y="53674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6876256" y="3933056"/>
            <a:ext cx="2267744" cy="2924944"/>
          </a:xfrm>
          <a:custGeom>
            <a:avLst/>
            <a:gdLst>
              <a:gd name="connsiteX0" fmla="*/ 0 w 2411760"/>
              <a:gd name="connsiteY0" fmla="*/ 0 h 1844824"/>
              <a:gd name="connsiteX1" fmla="*/ 2411760 w 2411760"/>
              <a:gd name="connsiteY1" fmla="*/ 0 h 1844824"/>
              <a:gd name="connsiteX2" fmla="*/ 2411760 w 2411760"/>
              <a:gd name="connsiteY2" fmla="*/ 1844824 h 1844824"/>
              <a:gd name="connsiteX3" fmla="*/ 0 w 2411760"/>
              <a:gd name="connsiteY3" fmla="*/ 1844824 h 1844824"/>
              <a:gd name="connsiteX4" fmla="*/ 0 w 2411760"/>
              <a:gd name="connsiteY4" fmla="*/ 0 h 1844824"/>
              <a:gd name="connsiteX0" fmla="*/ 1608200 w 2411760"/>
              <a:gd name="connsiteY0" fmla="*/ 1423723 h 1844824"/>
              <a:gd name="connsiteX1" fmla="*/ 2411760 w 2411760"/>
              <a:gd name="connsiteY1" fmla="*/ 0 h 1844824"/>
              <a:gd name="connsiteX2" fmla="*/ 2411760 w 2411760"/>
              <a:gd name="connsiteY2" fmla="*/ 1844824 h 1844824"/>
              <a:gd name="connsiteX3" fmla="*/ 0 w 2411760"/>
              <a:gd name="connsiteY3" fmla="*/ 1844824 h 1844824"/>
              <a:gd name="connsiteX4" fmla="*/ 1608200 w 2411760"/>
              <a:gd name="connsiteY4" fmla="*/ 1423723 h 1844824"/>
              <a:gd name="connsiteX0" fmla="*/ 1608200 w 2411760"/>
              <a:gd name="connsiteY0" fmla="*/ 2622648 h 3043749"/>
              <a:gd name="connsiteX1" fmla="*/ 2411760 w 2411760"/>
              <a:gd name="connsiteY1" fmla="*/ 0 h 3043749"/>
              <a:gd name="connsiteX2" fmla="*/ 2411760 w 2411760"/>
              <a:gd name="connsiteY2" fmla="*/ 3043749 h 3043749"/>
              <a:gd name="connsiteX3" fmla="*/ 0 w 2411760"/>
              <a:gd name="connsiteY3" fmla="*/ 3043749 h 3043749"/>
              <a:gd name="connsiteX4" fmla="*/ 1608200 w 2411760"/>
              <a:gd name="connsiteY4" fmla="*/ 2622648 h 304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1760" h="3043749">
                <a:moveTo>
                  <a:pt x="1608200" y="2622648"/>
                </a:moveTo>
                <a:lnTo>
                  <a:pt x="2411760" y="0"/>
                </a:lnTo>
                <a:lnTo>
                  <a:pt x="2411760" y="3043749"/>
                </a:lnTo>
                <a:lnTo>
                  <a:pt x="0" y="3043749"/>
                </a:lnTo>
                <a:lnTo>
                  <a:pt x="1608200" y="2622648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0" y="0"/>
            <a:ext cx="2771800" cy="3284984"/>
          </a:xfrm>
          <a:custGeom>
            <a:avLst/>
            <a:gdLst>
              <a:gd name="connsiteX0" fmla="*/ 0 w 3491880"/>
              <a:gd name="connsiteY0" fmla="*/ 0 h 1484784"/>
              <a:gd name="connsiteX1" fmla="*/ 3491880 w 3491880"/>
              <a:gd name="connsiteY1" fmla="*/ 0 h 1484784"/>
              <a:gd name="connsiteX2" fmla="*/ 3491880 w 3491880"/>
              <a:gd name="connsiteY2" fmla="*/ 1484784 h 1484784"/>
              <a:gd name="connsiteX3" fmla="*/ 0 w 3491880"/>
              <a:gd name="connsiteY3" fmla="*/ 1484784 h 1484784"/>
              <a:gd name="connsiteX4" fmla="*/ 0 w 3491880"/>
              <a:gd name="connsiteY4" fmla="*/ 0 h 1484784"/>
              <a:gd name="connsiteX0" fmla="*/ 0 w 3491880"/>
              <a:gd name="connsiteY0" fmla="*/ 0 h 5367431"/>
              <a:gd name="connsiteX1" fmla="*/ 3491880 w 3491880"/>
              <a:gd name="connsiteY1" fmla="*/ 0 h 5367431"/>
              <a:gd name="connsiteX2" fmla="*/ 3491880 w 3491880"/>
              <a:gd name="connsiteY2" fmla="*/ 1484784 h 5367431"/>
              <a:gd name="connsiteX3" fmla="*/ 0 w 3491880"/>
              <a:gd name="connsiteY3" fmla="*/ 5367431 h 5367431"/>
              <a:gd name="connsiteX4" fmla="*/ 0 w 3491880"/>
              <a:gd name="connsiteY4" fmla="*/ 0 h 5367431"/>
              <a:gd name="connsiteX0" fmla="*/ 0 w 3491880"/>
              <a:gd name="connsiteY0" fmla="*/ 0 h 5367431"/>
              <a:gd name="connsiteX1" fmla="*/ 3491880 w 3491880"/>
              <a:gd name="connsiteY1" fmla="*/ 0 h 5367431"/>
              <a:gd name="connsiteX2" fmla="*/ 1042580 w 3491880"/>
              <a:gd name="connsiteY2" fmla="*/ 1131816 h 5367431"/>
              <a:gd name="connsiteX3" fmla="*/ 0 w 3491880"/>
              <a:gd name="connsiteY3" fmla="*/ 5367431 h 5367431"/>
              <a:gd name="connsiteX4" fmla="*/ 0 w 3491880"/>
              <a:gd name="connsiteY4" fmla="*/ 0 h 53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1880" h="5367431">
                <a:moveTo>
                  <a:pt x="0" y="0"/>
                </a:moveTo>
                <a:lnTo>
                  <a:pt x="3491880" y="0"/>
                </a:lnTo>
                <a:lnTo>
                  <a:pt x="1042580" y="1131816"/>
                </a:lnTo>
                <a:lnTo>
                  <a:pt x="0" y="53674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920880" cy="86895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            19 октября 2016 года  в Политехнический техникум приехала китайская делегация факультета сварочных технологий. Это первая стажировка, во время которой студенты смогут познакомиться с российской технологией сварочных работ.</a:t>
            </a:r>
            <a:endParaRPr lang="ru-RU" sz="2000" b="1" dirty="0"/>
          </a:p>
        </p:txBody>
      </p:sp>
      <p:pic>
        <p:nvPicPr>
          <p:cNvPr id="2052" name="Picture 4" descr="C:\Users\kplus79\Desktop\ctazirovka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895" y="1628800"/>
            <a:ext cx="7372505" cy="4918843"/>
          </a:xfrm>
          <a:prstGeom prst="rect">
            <a:avLst/>
          </a:prstGeom>
          <a:noFill/>
        </p:spPr>
      </p:pic>
      <p:pic>
        <p:nvPicPr>
          <p:cNvPr id="2053" name="Picture 5" descr="C:\Users\kplus79\Desktop\stazirovka_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84784"/>
            <a:ext cx="7344816" cy="4893484"/>
          </a:xfrm>
          <a:prstGeom prst="rect">
            <a:avLst/>
          </a:prstGeom>
          <a:noFill/>
        </p:spPr>
      </p:pic>
      <p:pic>
        <p:nvPicPr>
          <p:cNvPr id="2054" name="Picture 6" descr="C:\Users\kplus79\Desktop\ctazirovka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84784"/>
            <a:ext cx="7445255" cy="4967382"/>
          </a:xfrm>
          <a:prstGeom prst="rect">
            <a:avLst/>
          </a:prstGeom>
          <a:noFill/>
        </p:spPr>
      </p:pic>
      <p:pic>
        <p:nvPicPr>
          <p:cNvPr id="2055" name="Picture 7" descr="C:\Users\kplus79\Desktop\ctazirovka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412776"/>
            <a:ext cx="7560840" cy="5288988"/>
          </a:xfrm>
          <a:prstGeom prst="rect">
            <a:avLst/>
          </a:prstGeom>
          <a:noFill/>
        </p:spPr>
      </p:pic>
      <p:sp>
        <p:nvSpPr>
          <p:cNvPr id="3" name="Полилиния 2"/>
          <p:cNvSpPr/>
          <p:nvPr/>
        </p:nvSpPr>
        <p:spPr>
          <a:xfrm>
            <a:off x="6876256" y="3933056"/>
            <a:ext cx="2267744" cy="2924944"/>
          </a:xfrm>
          <a:custGeom>
            <a:avLst/>
            <a:gdLst>
              <a:gd name="connsiteX0" fmla="*/ 0 w 2411760"/>
              <a:gd name="connsiteY0" fmla="*/ 0 h 1844824"/>
              <a:gd name="connsiteX1" fmla="*/ 2411760 w 2411760"/>
              <a:gd name="connsiteY1" fmla="*/ 0 h 1844824"/>
              <a:gd name="connsiteX2" fmla="*/ 2411760 w 2411760"/>
              <a:gd name="connsiteY2" fmla="*/ 1844824 h 1844824"/>
              <a:gd name="connsiteX3" fmla="*/ 0 w 2411760"/>
              <a:gd name="connsiteY3" fmla="*/ 1844824 h 1844824"/>
              <a:gd name="connsiteX4" fmla="*/ 0 w 2411760"/>
              <a:gd name="connsiteY4" fmla="*/ 0 h 1844824"/>
              <a:gd name="connsiteX0" fmla="*/ 1608200 w 2411760"/>
              <a:gd name="connsiteY0" fmla="*/ 1423723 h 1844824"/>
              <a:gd name="connsiteX1" fmla="*/ 2411760 w 2411760"/>
              <a:gd name="connsiteY1" fmla="*/ 0 h 1844824"/>
              <a:gd name="connsiteX2" fmla="*/ 2411760 w 2411760"/>
              <a:gd name="connsiteY2" fmla="*/ 1844824 h 1844824"/>
              <a:gd name="connsiteX3" fmla="*/ 0 w 2411760"/>
              <a:gd name="connsiteY3" fmla="*/ 1844824 h 1844824"/>
              <a:gd name="connsiteX4" fmla="*/ 1608200 w 2411760"/>
              <a:gd name="connsiteY4" fmla="*/ 1423723 h 1844824"/>
              <a:gd name="connsiteX0" fmla="*/ 1608200 w 2411760"/>
              <a:gd name="connsiteY0" fmla="*/ 2622648 h 3043749"/>
              <a:gd name="connsiteX1" fmla="*/ 2411760 w 2411760"/>
              <a:gd name="connsiteY1" fmla="*/ 0 h 3043749"/>
              <a:gd name="connsiteX2" fmla="*/ 2411760 w 2411760"/>
              <a:gd name="connsiteY2" fmla="*/ 3043749 h 3043749"/>
              <a:gd name="connsiteX3" fmla="*/ 0 w 2411760"/>
              <a:gd name="connsiteY3" fmla="*/ 3043749 h 3043749"/>
              <a:gd name="connsiteX4" fmla="*/ 1608200 w 2411760"/>
              <a:gd name="connsiteY4" fmla="*/ 2622648 h 304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1760" h="3043749">
                <a:moveTo>
                  <a:pt x="1608200" y="2622648"/>
                </a:moveTo>
                <a:lnTo>
                  <a:pt x="2411760" y="0"/>
                </a:lnTo>
                <a:lnTo>
                  <a:pt x="2411760" y="3043749"/>
                </a:lnTo>
                <a:lnTo>
                  <a:pt x="0" y="3043749"/>
                </a:lnTo>
                <a:lnTo>
                  <a:pt x="1608200" y="2622648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D:\МОИ ДОКУМЕНТЫ\КИТАЙ\ССТАЖИРОВКА ФОТО\то что на сайте\ctazirovka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60908"/>
            <a:ext cx="6557269" cy="5839496"/>
          </a:xfrm>
          <a:prstGeom prst="rect">
            <a:avLst/>
          </a:prstGeom>
          <a:noFill/>
        </p:spPr>
      </p:pic>
      <p:pic>
        <p:nvPicPr>
          <p:cNvPr id="4" name="Picture 2" descr="D:\МОИ ДОКУМЕНТЫ\КИТАЙ\ССТАЖИРОВКА ФОТО\то что на сайте\ctazirovka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76672"/>
            <a:ext cx="8850070" cy="59046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4180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Цзямусы. Октябрь 2016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Picture 3" descr="C:\Users\kplus79\Desktop\IMG_0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640433" cy="5763101"/>
          </a:xfrm>
          <a:prstGeom prst="rect">
            <a:avLst/>
          </a:prstGeom>
          <a:noFill/>
        </p:spPr>
      </p:pic>
      <p:pic>
        <p:nvPicPr>
          <p:cNvPr id="4" name="Picture 3" descr="C:\Users\kplus79\Desktop\IMG_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8712968" cy="5811482"/>
          </a:xfrm>
          <a:prstGeom prst="rect">
            <a:avLst/>
          </a:prstGeom>
          <a:noFill/>
        </p:spPr>
      </p:pic>
      <p:pic>
        <p:nvPicPr>
          <p:cNvPr id="5" name="Picture 4" descr="C:\Users\kplus79\Desktop\IMG_00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92696"/>
            <a:ext cx="8746154" cy="5833617"/>
          </a:xfrm>
          <a:prstGeom prst="rect">
            <a:avLst/>
          </a:prstGeom>
          <a:noFill/>
        </p:spPr>
      </p:pic>
      <p:pic>
        <p:nvPicPr>
          <p:cNvPr id="6" name="Picture 3" descr="C:\Users\kplus79\Desktop\IMG_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620688"/>
            <a:ext cx="8760052" cy="584288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7272808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С 24 по 28 октября 2016 года делегация политехнического техникума находилась в городе Цзямусы на стажировке в профессионально- педагогической корпорации.</a:t>
            </a:r>
            <a:endParaRPr lang="ru-RU" sz="2000" b="1" dirty="0"/>
          </a:p>
        </p:txBody>
      </p:sp>
      <p:sp>
        <p:nvSpPr>
          <p:cNvPr id="3" name="Полилиния 2"/>
          <p:cNvSpPr/>
          <p:nvPr/>
        </p:nvSpPr>
        <p:spPr>
          <a:xfrm>
            <a:off x="0" y="0"/>
            <a:ext cx="2771800" cy="3284984"/>
          </a:xfrm>
          <a:custGeom>
            <a:avLst/>
            <a:gdLst>
              <a:gd name="connsiteX0" fmla="*/ 0 w 3491880"/>
              <a:gd name="connsiteY0" fmla="*/ 0 h 1484784"/>
              <a:gd name="connsiteX1" fmla="*/ 3491880 w 3491880"/>
              <a:gd name="connsiteY1" fmla="*/ 0 h 1484784"/>
              <a:gd name="connsiteX2" fmla="*/ 3491880 w 3491880"/>
              <a:gd name="connsiteY2" fmla="*/ 1484784 h 1484784"/>
              <a:gd name="connsiteX3" fmla="*/ 0 w 3491880"/>
              <a:gd name="connsiteY3" fmla="*/ 1484784 h 1484784"/>
              <a:gd name="connsiteX4" fmla="*/ 0 w 3491880"/>
              <a:gd name="connsiteY4" fmla="*/ 0 h 1484784"/>
              <a:gd name="connsiteX0" fmla="*/ 0 w 3491880"/>
              <a:gd name="connsiteY0" fmla="*/ 0 h 5367431"/>
              <a:gd name="connsiteX1" fmla="*/ 3491880 w 3491880"/>
              <a:gd name="connsiteY1" fmla="*/ 0 h 5367431"/>
              <a:gd name="connsiteX2" fmla="*/ 3491880 w 3491880"/>
              <a:gd name="connsiteY2" fmla="*/ 1484784 h 5367431"/>
              <a:gd name="connsiteX3" fmla="*/ 0 w 3491880"/>
              <a:gd name="connsiteY3" fmla="*/ 5367431 h 5367431"/>
              <a:gd name="connsiteX4" fmla="*/ 0 w 3491880"/>
              <a:gd name="connsiteY4" fmla="*/ 0 h 5367431"/>
              <a:gd name="connsiteX0" fmla="*/ 0 w 3491880"/>
              <a:gd name="connsiteY0" fmla="*/ 0 h 5367431"/>
              <a:gd name="connsiteX1" fmla="*/ 3491880 w 3491880"/>
              <a:gd name="connsiteY1" fmla="*/ 0 h 5367431"/>
              <a:gd name="connsiteX2" fmla="*/ 1042580 w 3491880"/>
              <a:gd name="connsiteY2" fmla="*/ 1131816 h 5367431"/>
              <a:gd name="connsiteX3" fmla="*/ 0 w 3491880"/>
              <a:gd name="connsiteY3" fmla="*/ 5367431 h 5367431"/>
              <a:gd name="connsiteX4" fmla="*/ 0 w 3491880"/>
              <a:gd name="connsiteY4" fmla="*/ 0 h 536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1880" h="5367431">
                <a:moveTo>
                  <a:pt x="0" y="0"/>
                </a:moveTo>
                <a:lnTo>
                  <a:pt x="3491880" y="0"/>
                </a:lnTo>
                <a:lnTo>
                  <a:pt x="1042580" y="1131816"/>
                </a:lnTo>
                <a:lnTo>
                  <a:pt x="0" y="536743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6876256" y="3933056"/>
            <a:ext cx="2267744" cy="2924944"/>
          </a:xfrm>
          <a:custGeom>
            <a:avLst/>
            <a:gdLst>
              <a:gd name="connsiteX0" fmla="*/ 0 w 2411760"/>
              <a:gd name="connsiteY0" fmla="*/ 0 h 1844824"/>
              <a:gd name="connsiteX1" fmla="*/ 2411760 w 2411760"/>
              <a:gd name="connsiteY1" fmla="*/ 0 h 1844824"/>
              <a:gd name="connsiteX2" fmla="*/ 2411760 w 2411760"/>
              <a:gd name="connsiteY2" fmla="*/ 1844824 h 1844824"/>
              <a:gd name="connsiteX3" fmla="*/ 0 w 2411760"/>
              <a:gd name="connsiteY3" fmla="*/ 1844824 h 1844824"/>
              <a:gd name="connsiteX4" fmla="*/ 0 w 2411760"/>
              <a:gd name="connsiteY4" fmla="*/ 0 h 1844824"/>
              <a:gd name="connsiteX0" fmla="*/ 1608200 w 2411760"/>
              <a:gd name="connsiteY0" fmla="*/ 1423723 h 1844824"/>
              <a:gd name="connsiteX1" fmla="*/ 2411760 w 2411760"/>
              <a:gd name="connsiteY1" fmla="*/ 0 h 1844824"/>
              <a:gd name="connsiteX2" fmla="*/ 2411760 w 2411760"/>
              <a:gd name="connsiteY2" fmla="*/ 1844824 h 1844824"/>
              <a:gd name="connsiteX3" fmla="*/ 0 w 2411760"/>
              <a:gd name="connsiteY3" fmla="*/ 1844824 h 1844824"/>
              <a:gd name="connsiteX4" fmla="*/ 1608200 w 2411760"/>
              <a:gd name="connsiteY4" fmla="*/ 1423723 h 1844824"/>
              <a:gd name="connsiteX0" fmla="*/ 1608200 w 2411760"/>
              <a:gd name="connsiteY0" fmla="*/ 2622648 h 3043749"/>
              <a:gd name="connsiteX1" fmla="*/ 2411760 w 2411760"/>
              <a:gd name="connsiteY1" fmla="*/ 0 h 3043749"/>
              <a:gd name="connsiteX2" fmla="*/ 2411760 w 2411760"/>
              <a:gd name="connsiteY2" fmla="*/ 3043749 h 3043749"/>
              <a:gd name="connsiteX3" fmla="*/ 0 w 2411760"/>
              <a:gd name="connsiteY3" fmla="*/ 3043749 h 3043749"/>
              <a:gd name="connsiteX4" fmla="*/ 1608200 w 2411760"/>
              <a:gd name="connsiteY4" fmla="*/ 2622648 h 304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1760" h="3043749">
                <a:moveTo>
                  <a:pt x="1608200" y="2622648"/>
                </a:moveTo>
                <a:lnTo>
                  <a:pt x="2411760" y="0"/>
                </a:lnTo>
                <a:lnTo>
                  <a:pt x="2411760" y="3043749"/>
                </a:lnTo>
                <a:lnTo>
                  <a:pt x="0" y="3043749"/>
                </a:lnTo>
                <a:lnTo>
                  <a:pt x="1608200" y="2622648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kplus79\Desktop\czyamusy1-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3600400" cy="4797533"/>
          </a:xfrm>
          <a:prstGeom prst="rect">
            <a:avLst/>
          </a:prstGeom>
          <a:noFill/>
        </p:spPr>
      </p:pic>
      <p:pic>
        <p:nvPicPr>
          <p:cNvPr id="3075" name="Picture 3" descr="C:\Users\kplus79\Desktop\czyamusy1-2016.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3600399" cy="47975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kplus79\Desktop\IMG_0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644" y="548680"/>
            <a:ext cx="8852662" cy="5904656"/>
          </a:xfrm>
          <a:prstGeom prst="rect">
            <a:avLst/>
          </a:prstGeom>
          <a:noFill/>
        </p:spPr>
      </p:pic>
      <p:pic>
        <p:nvPicPr>
          <p:cNvPr id="5" name="Picture 2" descr="C:\Users\kplus79\Desktop\IMG_0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016" y="620688"/>
            <a:ext cx="8856984" cy="5907539"/>
          </a:xfrm>
          <a:prstGeom prst="rect">
            <a:avLst/>
          </a:prstGeom>
          <a:noFill/>
        </p:spPr>
      </p:pic>
      <p:pic>
        <p:nvPicPr>
          <p:cNvPr id="6" name="Picture 3" descr="C:\Users\kplus79\Desktop\IMG_04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20688"/>
            <a:ext cx="8964488" cy="588187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7" descr="C:\Users\kplus79\Desktop\IMG_03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2664"/>
            <a:ext cx="3419872" cy="2662360"/>
          </a:xfrm>
          <a:prstGeom prst="rect">
            <a:avLst/>
          </a:prstGeom>
          <a:noFill/>
        </p:spPr>
      </p:pic>
      <p:pic>
        <p:nvPicPr>
          <p:cNvPr id="4" name="Picture 8" descr="C:\Users\kplus79\Desktop\IMG_03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980728"/>
            <a:ext cx="3237817" cy="2592288"/>
          </a:xfrm>
          <a:prstGeom prst="rect">
            <a:avLst/>
          </a:prstGeom>
          <a:noFill/>
        </p:spPr>
      </p:pic>
      <p:pic>
        <p:nvPicPr>
          <p:cNvPr id="5" name="Picture 10" descr="C:\Users\kplus79\Desktop\IMG_03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980727"/>
            <a:ext cx="3312514" cy="2648933"/>
          </a:xfrm>
          <a:prstGeom prst="rect">
            <a:avLst/>
          </a:prstGeom>
          <a:noFill/>
        </p:spPr>
      </p:pic>
      <p:pic>
        <p:nvPicPr>
          <p:cNvPr id="6" name="Picture 11" descr="C:\Users\kplus79\Desktop\IMG_04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645024"/>
            <a:ext cx="2915816" cy="2334279"/>
          </a:xfrm>
          <a:prstGeom prst="rect">
            <a:avLst/>
          </a:prstGeom>
          <a:noFill/>
        </p:spPr>
      </p:pic>
      <p:pic>
        <p:nvPicPr>
          <p:cNvPr id="7" name="Picture 12" descr="C:\Users\kplus79\Desktop\IMG_04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3" y="3619304"/>
            <a:ext cx="2952328" cy="2362806"/>
          </a:xfrm>
          <a:prstGeom prst="rect">
            <a:avLst/>
          </a:prstGeom>
          <a:noFill/>
        </p:spPr>
      </p:pic>
      <p:pic>
        <p:nvPicPr>
          <p:cNvPr id="8" name="Picture 13" descr="C:\Users\kplus79\Desktop\IMG_04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74159" y="3558134"/>
            <a:ext cx="3018321" cy="241376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233</TotalTime>
  <Words>311</Words>
  <Application>Microsoft Office PowerPoint</Application>
  <PresentationFormat>Экран (4:3)</PresentationFormat>
  <Paragraphs>13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Справедливость</vt:lpstr>
      <vt:lpstr>Международное сотрудничество</vt:lpstr>
      <vt:lpstr>Слайд 2</vt:lpstr>
      <vt:lpstr>Обе стороны на основе принципов равенства и взаимной выгоды, общего профессионального развития, укрепления двухсторонних отношений, провели переговоры и подписали Соглашение о совместной стажировке студентов.  </vt:lpstr>
      <vt:lpstr>            19 октября 2016 года  в Политехнический техникум приехала китайская делегация факультета сварочных технологий. Это первая стажировка, во время которой студенты смогут познакомиться с российской технологией сварочных работ.</vt:lpstr>
      <vt:lpstr>Слайд 5</vt:lpstr>
      <vt:lpstr>Цзямусы. Октябрь 2016</vt:lpstr>
      <vt:lpstr>С 24 по 28 октября 2016 года делегация политехнического техникума находилась в городе Цзямусы на стажировке в профессионально- педагогической корпорации.</vt:lpstr>
      <vt:lpstr>Слайд 8</vt:lpstr>
      <vt:lpstr>Слайд 9</vt:lpstr>
      <vt:lpstr>Слайд 10</vt:lpstr>
      <vt:lpstr>8 июня  2017прошел конкурс профессионального мастерства по стандартам WS. Конкурсное задание предполагало сварку различными способами: ручной аргонодуговой и ручной дуговой. Конкурсанты варили высоколегированную сталь различной толщины и формы. Первое место поделили Просвиркин Роман и Сю Лау Чой.</vt:lpstr>
      <vt:lpstr>В ходе беседы с губернатором декан Чжан Цин Шауан высказал мнение о том, что подобные профессиональные стажировки полезны как для китайской стороны, так и для российской, так как технологии сварочных работ в России и Китае различаются.</vt:lpstr>
      <vt:lpstr>Октябрь 2017 года</vt:lpstr>
      <vt:lpstr>Слайд 14</vt:lpstr>
      <vt:lpstr>Слайд 15</vt:lpstr>
      <vt:lpstr>С 23 по 26 октября 2017 года с ответным визитом в           г. Биробиджан прибыла Китайская делегация для участия в третьей профессиональной стажировке.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Международнее сотрудничество</dc:title>
  <dc:creator>kplus79</dc:creator>
  <cp:lastModifiedBy>kplus79</cp:lastModifiedBy>
  <cp:revision>26</cp:revision>
  <dcterms:created xsi:type="dcterms:W3CDTF">2017-10-26T04:52:47Z</dcterms:created>
  <dcterms:modified xsi:type="dcterms:W3CDTF">2017-10-26T08:51:27Z</dcterms:modified>
</cp:coreProperties>
</file>